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1190849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讓主耶穌入你心內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</a:rPr>
              <a:t>Let Jesus Come Into Your Heart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6341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你若不能較勝訝疑纏絆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Li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boe-oe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khah-ia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giau-gi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ti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讓耶穌進入你心內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Niu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 so  chin-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li   sim-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If there’s a tempest your voice cannot still,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Let Jesus come into your heart;</a:t>
            </a:r>
          </a:p>
        </p:txBody>
      </p:sp>
    </p:spTree>
    <p:extLst>
      <p:ext uri="{BB962C8B-B14F-4D97-AF65-F5344CB8AC3E}">
        <p14:creationId xmlns:p14="http://schemas.microsoft.com/office/powerpoint/2010/main" val="25565634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8211" y="289913"/>
            <a:ext cx="9712659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心內空虛無物會可充滿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khang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mih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moa,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讓耶穌進入你心內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Niu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so  chin-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li   sim-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If there’s a void this world never can fill,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Let Jesus come into your heart.</a:t>
            </a:r>
          </a:p>
        </p:txBody>
      </p:sp>
    </p:spTree>
    <p:extLst>
      <p:ext uri="{BB962C8B-B14F-4D97-AF65-F5344CB8AC3E}">
        <p14:creationId xmlns:p14="http://schemas.microsoft.com/office/powerpoint/2010/main" val="12002721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2492" y="141413"/>
            <a:ext cx="8915400" cy="630510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現在不可再訝疑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-chai m-thang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giau-gi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現在不可再推辭，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-chai m-thang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the-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Just now your doubting give o’er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Just now reject Him no more;</a:t>
            </a:r>
          </a:p>
        </p:txBody>
      </p:sp>
    </p:spTree>
    <p:extLst>
      <p:ext uri="{BB962C8B-B14F-4D97-AF65-F5344CB8AC3E}">
        <p14:creationId xmlns:p14="http://schemas.microsoft.com/office/powerpoint/2010/main" val="27170518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869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將你心門開至離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 sim-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mng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kau li,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讓主耶穌入來居住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Niu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Chu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so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Just now throw open the door,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Let Jesus come into your heart.</a:t>
            </a:r>
          </a:p>
        </p:txBody>
      </p:sp>
    </p:spTree>
    <p:extLst>
      <p:ext uri="{BB962C8B-B14F-4D97-AF65-F5344CB8AC3E}">
        <p14:creationId xmlns:p14="http://schemas.microsoft.com/office/powerpoint/2010/main" val="15070136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6341" y="25801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你若願意接受救主耶穌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Li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chiap-siu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讓耶穌進入你心內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Niu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so  chin-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li   sim-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4.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If you would join the glad songs of the blest,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Let Jesus come into your heart;</a:t>
            </a:r>
          </a:p>
        </p:txBody>
      </p:sp>
    </p:spTree>
    <p:extLst>
      <p:ext uri="{BB962C8B-B14F-4D97-AF65-F5344CB8AC3E}">
        <p14:creationId xmlns:p14="http://schemas.microsoft.com/office/powerpoint/2010/main" val="23788901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061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你若決意一生跟祂脚步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Li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it-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I   kha- po,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讓耶穌進入你心內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Niu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 so  chin-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li   sim-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If you would enter the mansions of rest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Let Jesus come into your heart.</a:t>
            </a:r>
          </a:p>
        </p:txBody>
      </p:sp>
    </p:spTree>
    <p:extLst>
      <p:ext uri="{BB962C8B-B14F-4D97-AF65-F5344CB8AC3E}">
        <p14:creationId xmlns:p14="http://schemas.microsoft.com/office/powerpoint/2010/main" val="3729027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9652" y="126173"/>
            <a:ext cx="8915400" cy="630510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現在不可再訝疑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-chai m-thang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giau-gi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現在不可再推辭，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-chai m-thang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the-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Just now your doubting give o’er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Just now reject Him no more;</a:t>
            </a:r>
          </a:p>
        </p:txBody>
      </p:sp>
    </p:spTree>
    <p:extLst>
      <p:ext uri="{BB962C8B-B14F-4D97-AF65-F5344CB8AC3E}">
        <p14:creationId xmlns:p14="http://schemas.microsoft.com/office/powerpoint/2010/main" val="31730924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917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將你心門開至離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 sim-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mng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kau li,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讓主耶穌入來居住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Niu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Chu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so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Just now throw open the door,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Let Jesus come into your heart.</a:t>
            </a:r>
          </a:p>
        </p:txBody>
      </p:sp>
    </p:spTree>
    <p:extLst>
      <p:ext uri="{BB962C8B-B14F-4D97-AF65-F5344CB8AC3E}">
        <p14:creationId xmlns:p14="http://schemas.microsoft.com/office/powerpoint/2010/main" val="1820869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761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你若心內憂傷痛苦絕望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iu-siong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thong-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choat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-bang,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讓耶穌進入你心內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Niu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so  chin-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li   sim-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If you are tired of the load of your sin,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Let Jesus come into your heart;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633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你若願意追求重新做人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Li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tui-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-lang,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讓耶穌進入你心內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Niu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 so  chin-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li   sim-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If you desire a new life to begin,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Let Jesus come into your heart.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6772" y="141413"/>
            <a:ext cx="8915400" cy="630510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現在不可再訝疑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-chai m-thang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giau-gi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現在不可再推辭，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-chai m-thang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the-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Just now your doubting give o’er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Just now reject Him no more;</a:t>
            </a:r>
          </a:p>
        </p:txBody>
      </p:sp>
    </p:spTree>
    <p:extLst>
      <p:ext uri="{BB962C8B-B14F-4D97-AF65-F5344CB8AC3E}">
        <p14:creationId xmlns:p14="http://schemas.microsoft.com/office/powerpoint/2010/main" val="828065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249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將你心門開至離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 sim-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mng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kau li,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讓主耶穌入來居住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Niu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Chu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so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Just now throw open the door,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Let Jesus come into your heart.</a:t>
            </a:r>
          </a:p>
        </p:txBody>
      </p:sp>
    </p:spTree>
    <p:extLst>
      <p:ext uri="{BB962C8B-B14F-4D97-AF65-F5344CB8AC3E}">
        <p14:creationId xmlns:p14="http://schemas.microsoft.com/office/powerpoint/2010/main" val="1560008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2541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你若欣慕得着成聖稱義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chheng-gi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讓耶穌進入你心內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Niu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so  chin-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li  sim-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If ‘tis for purity now that you sigh,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Let Jesus come into your heart;</a:t>
            </a:r>
          </a:p>
        </p:txBody>
      </p:sp>
    </p:spTree>
    <p:extLst>
      <p:ext uri="{BB962C8B-B14F-4D97-AF65-F5344CB8AC3E}">
        <p14:creationId xmlns:p14="http://schemas.microsoft.com/office/powerpoint/2010/main" val="423188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633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主的寶血使你完全清潔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e po-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huih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ho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oan-choan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chheng-khi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讓耶穌進入你心內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Niu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so  chin-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li   sim-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Fountains for cleansing are flowing nearby,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Let Jesus come into your heart.</a:t>
            </a:r>
          </a:p>
        </p:txBody>
      </p:sp>
    </p:spTree>
    <p:extLst>
      <p:ext uri="{BB962C8B-B14F-4D97-AF65-F5344CB8AC3E}">
        <p14:creationId xmlns:p14="http://schemas.microsoft.com/office/powerpoint/2010/main" val="3390864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4892" y="141413"/>
            <a:ext cx="8915400" cy="630510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現在不可再訝疑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-chai m-thang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giau-gi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現在不可再推辭，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-chai m-thang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the-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Just now your doubting give o’er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Just now reject Him no more;</a:t>
            </a:r>
          </a:p>
        </p:txBody>
      </p:sp>
    </p:spTree>
    <p:extLst>
      <p:ext uri="{BB962C8B-B14F-4D97-AF65-F5344CB8AC3E}">
        <p14:creationId xmlns:p14="http://schemas.microsoft.com/office/powerpoint/2010/main" val="2387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869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將你心門開至離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  sim-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mng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kau li,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讓主耶穌入來居住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Niu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Chu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so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khia-khi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Just now throw open the door,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Let Jesus come into your heart.</a:t>
            </a:r>
          </a:p>
        </p:txBody>
      </p:sp>
    </p:spTree>
    <p:extLst>
      <p:ext uri="{BB962C8B-B14F-4D97-AF65-F5344CB8AC3E}">
        <p14:creationId xmlns:p14="http://schemas.microsoft.com/office/powerpoint/2010/main" val="25148998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857</TotalTime>
  <Words>847</Words>
  <Application>Microsoft Office PowerPoint</Application>
  <PresentationFormat>Widescreen</PresentationFormat>
  <Paragraphs>117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DFKai-SB</vt:lpstr>
      <vt:lpstr>Arial</vt:lpstr>
      <vt:lpstr>Candara</vt:lpstr>
      <vt:lpstr>Century Gothic</vt:lpstr>
      <vt:lpstr>Wingdings 3</vt:lpstr>
      <vt:lpstr>Wisp</vt:lpstr>
      <vt:lpstr>讓主耶穌入你心內 Let Jesus Come Into Your Heart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97</cp:revision>
  <dcterms:created xsi:type="dcterms:W3CDTF">2020-01-10T06:25:13Z</dcterms:created>
  <dcterms:modified xsi:type="dcterms:W3CDTF">2020-11-13T04:33:25Z</dcterms:modified>
</cp:coreProperties>
</file>